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23307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12920" y="1027079"/>
            <a:ext cx="4933800" cy="370044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1169640" y="5086800"/>
            <a:ext cx="5226120" cy="4107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2191092"/>
      </p:ext>
    </p:extLst>
  </p:cSld>
  <p:clrMap bg1="lt1" tx1="dk1" bg2="lt2" tx2="dk2" accent1="accent1" accent2="accent2" accent3="accent3" accent4="accent4" accent5="accent5" accent6="accent6" hlink="hlink" folHlink="folHlink"/>
  <p:notesStyle>
    <a:lvl1pPr rtl="0" hangingPunct="0">
      <a:tabLst/>
      <a:defRPr lang="fr-FR" sz="2400" b="0" i="0" u="none" strike="noStrike">
        <a:ln>
          <a:noFill/>
        </a:ln>
        <a:solidFill>
          <a:srgbClr val="000000"/>
        </a:solidFill>
        <a:latin typeface="Thorndale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2920" y="1027079"/>
            <a:ext cx="4933800" cy="3700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600"/>
          </a:xfrm>
        </p:spPr>
        <p:txBody>
          <a:bodyPr>
            <a:spAutoFit/>
          </a:bodyPr>
          <a:lstStyle/>
          <a:p>
            <a:pPr lvl="0" algn="ctr"/>
            <a:r>
              <a:rPr lang="fr-FR"/>
              <a:t> </a:t>
            </a:r>
            <a:r>
              <a:rPr lang="fr-FR">
                <a:latin typeface="Arial Black" pitchFamily="34"/>
              </a:rPr>
              <a:t>Eh oui ! C'est la surprise que l'on vous réservait !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2920" y="1027079"/>
            <a:ext cx="4933800" cy="3700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662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73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4939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325" y="2138363"/>
            <a:ext cx="4132263" cy="4762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6988" y="2138363"/>
            <a:ext cx="4133850" cy="4762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39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46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07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1269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5737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6714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170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7725" y="700088"/>
            <a:ext cx="2151063" cy="6200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1363" y="700088"/>
            <a:ext cx="6303962" cy="62007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666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51877C-29BD-4599-AE4D-B321B5425C8D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0816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6FEE791-21E3-4596-B06B-84C7987A77A7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3977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D5FC2A8-5CBB-4C6D-AB05-17DF02DE7BD6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329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CB9EF77-455E-4710-8C25-3E911FEA1A90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975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C37C8B7-2C0E-4E2C-B834-1C11BA0BCDBB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733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B5BFD28-C2BC-43A8-A9F7-690E632441B2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232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AEAF045-74BA-4D62-9FF8-08AC731EDEE7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2635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2EEE5C1-34CF-4301-8764-B9735D4435E1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8387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C3BD2FB-28B5-4B73-9856-14175B517840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737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2E608E6-6E51-4399-9AC8-6978444A6022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811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C705611-A195-473C-A7BC-EE465C42F9DD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22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-360" y="-360"/>
            <a:ext cx="10080000" cy="75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Placeholder 2"/>
          <p:cNvSpPr txBox="1">
            <a:spLocks noGrp="1"/>
          </p:cNvSpPr>
          <p:nvPr>
            <p:ph type="title"/>
          </p:nvPr>
        </p:nvSpPr>
        <p:spPr>
          <a:xfrm>
            <a:off x="740879" y="699480"/>
            <a:ext cx="86079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1"/>
          </p:nvPr>
        </p:nvSpPr>
        <p:spPr>
          <a:xfrm>
            <a:off x="822600" y="2137680"/>
            <a:ext cx="8418240" cy="4762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fr-FR" sz="3600" b="1" i="1" u="none" strike="noStrike">
          <a:ln>
            <a:noFill/>
          </a:ln>
          <a:solidFill>
            <a:srgbClr val="99284C"/>
          </a:solidFill>
          <a:latin typeface="Albany" pitchFamily="34"/>
        </a:defRPr>
      </a:lvl1pPr>
    </p:titleStyle>
    <p:bodyStyle>
      <a:lvl1pPr marL="0" marR="0" indent="0" algn="l" rtl="0" hangingPunct="0">
        <a:tabLst/>
        <a:defRPr lang="fr-FR" sz="1200" b="0" i="0" u="none" strike="noStrike">
          <a:ln>
            <a:noFill/>
          </a:ln>
          <a:solidFill>
            <a:srgbClr val="333333"/>
          </a:solidFill>
          <a:latin typeface="Albany" pitchFamily="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solidFill>
                  <a:srgbClr val="000000"/>
                </a:solidFill>
                <a:latin typeface="Thorndale" pitchFamily="18"/>
                <a:ea typeface="HG Mincho Light J" pitchFamily="2"/>
                <a:cs typeface="Arial Unicode M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None/>
              <a:tabLst/>
              <a:defRPr lang="fr-FR" sz="1400" kern="1200">
                <a:solidFill>
                  <a:srgbClr val="000000"/>
                </a:solidFill>
                <a:latin typeface="Thorndale" pitchFamily="18"/>
                <a:ea typeface="HG Mincho Light J" pitchFamily="2"/>
                <a:cs typeface="Arial Unicode M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solidFill>
                  <a:srgbClr val="000000"/>
                </a:solidFill>
                <a:latin typeface="Thorndale" pitchFamily="18"/>
                <a:ea typeface="HG Mincho Light J" pitchFamily="2"/>
                <a:cs typeface="Arial Unicode MS" pitchFamily="2"/>
              </a:defRPr>
            </a:lvl1pPr>
          </a:lstStyle>
          <a:p>
            <a:pPr lvl="0"/>
            <a:fld id="{6C1027C1-8B3B-44F4-963A-21E9E1776E6F}" type="slidenum"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fr-FR" sz="4400" b="0" i="0" u="none" strike="noStrike" kern="1200">
          <a:ln>
            <a:noFill/>
          </a:ln>
          <a:solidFill>
            <a:srgbClr val="000000"/>
          </a:solidFill>
          <a:latin typeface="Arial" pitchFamily="18"/>
          <a:ea typeface="Microsoft YaHei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tabLst/>
        <a:defRPr lang="fr-FR" sz="3200" b="0" i="0" u="none" strike="noStrike" kern="1200">
          <a:ln>
            <a:noFill/>
          </a:ln>
          <a:solidFill>
            <a:srgbClr val="000000"/>
          </a:solidFill>
          <a:latin typeface="Arial" pitchFamily="18"/>
          <a:ea typeface="Microsoft YaHei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40000" y="699480"/>
            <a:ext cx="8808840" cy="1262520"/>
          </a:xfrm>
        </p:spPr>
        <p:txBody>
          <a:bodyPr>
            <a:spAutoFit/>
          </a:bodyPr>
          <a:lstStyle/>
          <a:p>
            <a:pPr lvl="0"/>
            <a:r>
              <a:rPr lang="fr-FR"/>
              <a:t>Notre site internet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822600" y="2137680"/>
            <a:ext cx="8418240" cy="4763159"/>
          </a:xfrm>
        </p:spPr>
        <p:txBody>
          <a:bodyPr anchor="ctr">
            <a:spAutoFit/>
          </a:bodyPr>
          <a:lstStyle/>
          <a:p>
            <a:pPr lvl="0" algn="ctr"/>
            <a:r>
              <a:rPr lang="fr-FR">
                <a:solidFill>
                  <a:srgbClr val="99284C"/>
                </a:solidFill>
              </a:rPr>
              <a:t>BoniBlog : Annonce de la V4 !</a:t>
            </a:r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bjectif à long ter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40000" y="699480"/>
            <a:ext cx="8808840" cy="1262520"/>
          </a:xfrm>
        </p:spPr>
        <p:txBody>
          <a:bodyPr>
            <a:spAutoFit/>
          </a:bodyPr>
          <a:lstStyle/>
          <a:p>
            <a:pPr marL="216000" lvl="0" indent="-360000"/>
            <a:r>
              <a:rPr lang="fr-FR"/>
              <a:t>Notre objectif :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822600" y="2137680"/>
            <a:ext cx="8418240" cy="5013720"/>
          </a:xfrm>
        </p:spPr>
        <p:txBody>
          <a:bodyPr>
            <a:spAutoFit/>
          </a:bodyPr>
          <a:lstStyle/>
          <a:p>
            <a:pPr lvl="0">
              <a:buClr>
                <a:srgbClr val="99284C"/>
              </a:buClr>
              <a:buSzPct val="75000"/>
              <a:buFont typeface="StarSymbol" pitchFamily="2"/>
              <a:buChar char=""/>
            </a:pPr>
            <a:r>
              <a:rPr lang="fr-FR"/>
              <a:t>Que vous soyez satisfait de notre nouveau site internet,</a:t>
            </a:r>
          </a:p>
          <a:p>
            <a:pPr lvl="0">
              <a:buClr>
                <a:srgbClr val="99284C"/>
              </a:buClr>
              <a:buSzPct val="75000"/>
              <a:buFont typeface="StarSymbol" pitchFamily="2"/>
              <a:buChar char=""/>
            </a:pPr>
            <a:r>
              <a:rPr lang="fr-FR"/>
              <a:t>Un design amelioré</a:t>
            </a:r>
          </a:p>
          <a:p>
            <a:pPr lvl="0">
              <a:buClr>
                <a:srgbClr val="99284C"/>
              </a:buClr>
              <a:buSzPct val="75000"/>
              <a:buFont typeface="StarSymbol" pitchFamily="2"/>
              <a:buChar char=""/>
            </a:pPr>
            <a:r>
              <a:rPr lang="fr-FR"/>
              <a:t>Du nouveau contenu</a:t>
            </a:r>
          </a:p>
          <a:p>
            <a:pPr lvl="0">
              <a:buClr>
                <a:srgbClr val="99284C"/>
              </a:buClr>
              <a:buSzPct val="75000"/>
              <a:buFont typeface="StarSymbol" pitchFamily="2"/>
              <a:buChar char=""/>
            </a:pPr>
            <a:r>
              <a:rPr lang="fr-FR"/>
              <a:t>Une mise en page revisitée</a:t>
            </a:r>
          </a:p>
          <a:p>
            <a:pPr lvl="0">
              <a:buClr>
                <a:srgbClr val="99284C"/>
              </a:buClr>
              <a:buSzPct val="75000"/>
              <a:buFont typeface="StarSymbol" pitchFamily="2"/>
              <a:buChar char=""/>
            </a:pPr>
            <a:r>
              <a:rPr lang="fr-FR"/>
              <a:t>Une inscription par E-mail</a:t>
            </a:r>
          </a:p>
          <a:p>
            <a:pPr lvl="0">
              <a:buClr>
                <a:srgbClr val="99284C"/>
              </a:buClr>
              <a:buSzPct val="75000"/>
              <a:buFont typeface="StarSymbol" pitchFamily="2"/>
              <a:buChar char=""/>
            </a:pPr>
            <a:r>
              <a:rPr lang="fr-FR"/>
              <a:t>Des nouveaux membres</a:t>
            </a:r>
          </a:p>
          <a:p>
            <a:pPr lvl="0">
              <a:buClr>
                <a:srgbClr val="99284C"/>
              </a:buClr>
              <a:buSzPct val="75000"/>
              <a:buFont typeface="StarSymbol" pitchFamily="2"/>
              <a:buChar char=""/>
            </a:pPr>
            <a:r>
              <a:rPr lang="fr-FR"/>
              <a:t>Une future version pour juin</a:t>
            </a:r>
          </a:p>
          <a:p>
            <a:pPr lvl="0">
              <a:buClr>
                <a:srgbClr val="99284C"/>
              </a:buClr>
              <a:buSzPct val="75000"/>
              <a:buFont typeface="StarSymbol" pitchFamily="2"/>
              <a:buChar char=""/>
            </a:pPr>
            <a:r>
              <a:rPr lang="fr-FR"/>
              <a:t>BoniBlog V4 changera d'hébergeur, Il sera donc + personnalisé et + facile à gérer !</a:t>
            </a:r>
          </a:p>
          <a:p>
            <a:pPr lvl="0">
              <a:buClr>
                <a:srgbClr val="99284C"/>
              </a:buClr>
              <a:buSzPct val="75000"/>
              <a:buFont typeface="StarSymbol" pitchFamily="2"/>
              <a:buChar char=""/>
            </a:pPr>
            <a:endParaRPr lang="fr-FR"/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s-novelt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../../../../../Program%20Files%20(x86)/OpenOffice%204/share/template/fr/presnt/prs-novelty.otp</Template>
  <TotalTime>11</TotalTime>
  <Words>80</Words>
  <Application>Microsoft Office PowerPoint</Application>
  <PresentationFormat>Widescreen</PresentationFormat>
  <Paragraphs>12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Microsoft YaHei</vt:lpstr>
      <vt:lpstr>Albany</vt:lpstr>
      <vt:lpstr>Arial</vt:lpstr>
      <vt:lpstr>Arial Black</vt:lpstr>
      <vt:lpstr>Arial Unicode MS</vt:lpstr>
      <vt:lpstr>Calibri</vt:lpstr>
      <vt:lpstr>HG Mincho Light J</vt:lpstr>
      <vt:lpstr>StarSymbol</vt:lpstr>
      <vt:lpstr>Thorndale</vt:lpstr>
      <vt:lpstr>prs-novelty</vt:lpstr>
      <vt:lpstr>Standard</vt:lpstr>
      <vt:lpstr>Notre site internet</vt:lpstr>
      <vt:lpstr>Notre objectif 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d'un nouveau produit</dc:title>
  <dc:creator>nicolas fronzaroli</dc:creator>
  <dc:description>Modèle de présentation d'un nouveau produit et des besoins auxquels il répond</dc:description>
  <cp:lastModifiedBy>JonMMx 2000</cp:lastModifiedBy>
  <cp:revision>2</cp:revision>
  <dcterms:created xsi:type="dcterms:W3CDTF">2021-03-04T13:17:39Z</dcterms:created>
  <dcterms:modified xsi:type="dcterms:W3CDTF">2021-03-04T12:33:16Z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0">
    <vt:lpwstr/>
  </property>
  <property fmtid="{D5CDD505-2E9C-101B-9397-08002B2CF9AE}" pid="3" name="Info 1">
    <vt:lpwstr/>
  </property>
  <property fmtid="{D5CDD505-2E9C-101B-9397-08002B2CF9AE}" pid="4" name="Info 2">
    <vt:lpwstr/>
  </property>
  <property fmtid="{D5CDD505-2E9C-101B-9397-08002B2CF9AE}" pid="5" name="Info 3">
    <vt:lpwstr/>
  </property>
</Properties>
</file>